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459" r:id="rId2"/>
    <p:sldId id="465" r:id="rId3"/>
    <p:sldId id="466" r:id="rId4"/>
    <p:sldId id="467" r:id="rId5"/>
    <p:sldId id="474" r:id="rId6"/>
    <p:sldId id="860" r:id="rId7"/>
    <p:sldId id="805" r:id="rId8"/>
    <p:sldId id="518" r:id="rId9"/>
    <p:sldId id="520" r:id="rId10"/>
    <p:sldId id="521" r:id="rId11"/>
    <p:sldId id="522" r:id="rId12"/>
    <p:sldId id="861" r:id="rId13"/>
    <p:sldId id="862" r:id="rId14"/>
    <p:sldId id="863" r:id="rId15"/>
    <p:sldId id="839" r:id="rId16"/>
    <p:sldId id="872" r:id="rId17"/>
    <p:sldId id="873" r:id="rId18"/>
    <p:sldId id="874" r:id="rId19"/>
    <p:sldId id="875" r:id="rId20"/>
    <p:sldId id="838" r:id="rId21"/>
    <p:sldId id="840" r:id="rId22"/>
    <p:sldId id="524" r:id="rId23"/>
    <p:sldId id="841" r:id="rId24"/>
    <p:sldId id="842" r:id="rId25"/>
    <p:sldId id="843" r:id="rId26"/>
    <p:sldId id="525" r:id="rId27"/>
    <p:sldId id="758" r:id="rId28"/>
    <p:sldId id="675" r:id="rId29"/>
    <p:sldId id="581" r:id="rId30"/>
    <p:sldId id="650" r:id="rId31"/>
    <p:sldId id="582" r:id="rId32"/>
    <p:sldId id="501" r:id="rId33"/>
    <p:sldId id="809" r:id="rId34"/>
    <p:sldId id="540" r:id="rId35"/>
    <p:sldId id="821" r:id="rId36"/>
    <p:sldId id="822" r:id="rId37"/>
    <p:sldId id="876" r:id="rId38"/>
    <p:sldId id="870" r:id="rId39"/>
    <p:sldId id="871" r:id="rId40"/>
    <p:sldId id="846" r:id="rId41"/>
    <p:sldId id="833" r:id="rId42"/>
    <p:sldId id="832" r:id="rId43"/>
    <p:sldId id="761" r:id="rId44"/>
    <p:sldId id="844" r:id="rId45"/>
    <p:sldId id="791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5" autoAdjust="0"/>
    <p:restoredTop sz="82272" autoAdjust="0"/>
  </p:normalViewPr>
  <p:slideViewPr>
    <p:cSldViewPr>
      <p:cViewPr varScale="1">
        <p:scale>
          <a:sx n="88" d="100"/>
          <a:sy n="88" d="100"/>
        </p:scale>
        <p:origin x="207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26/03/2023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Save the dates</a:t>
            </a:r>
          </a:p>
          <a:p>
            <a:r>
              <a:rPr lang="en-GB" dirty="0"/>
              <a:t>Mums and dads, carers and grandparents - you are invited to join Susie, Tom and Jasmine on a Parenting for Faith course.</a:t>
            </a:r>
          </a:p>
          <a:p>
            <a:r>
              <a:rPr lang="en-GB" dirty="0"/>
              <a:t>Parenting is so overwhelming sometimes isn't it? (Or is it just me?! 😅)</a:t>
            </a:r>
          </a:p>
          <a:p>
            <a:r>
              <a:rPr lang="en-GB" dirty="0"/>
              <a:t>We so want our children to grow up knowing and loving God. Let's come together to seek our Father's help and learn from each other along the way.</a:t>
            </a:r>
          </a:p>
          <a:p>
            <a:r>
              <a:rPr lang="en-GB" dirty="0"/>
              <a:t>There will be a couple of in person sessions, and some over Zoom, because we want to make it as accessible as </a:t>
            </a:r>
            <a:r>
              <a:rPr lang="en-GB" dirty="0" err="1"/>
              <a:t>possible.Special</a:t>
            </a:r>
            <a:r>
              <a:rPr lang="en-GB" dirty="0"/>
              <a:t> plea to Dads - I'd love your company too if you can make it!</a:t>
            </a:r>
          </a:p>
          <a:p>
            <a:r>
              <a:rPr lang="en-GB" dirty="0"/>
              <a:t>Watch the video for more info 👆🏻</a:t>
            </a:r>
          </a:p>
          <a:p>
            <a:r>
              <a:rPr lang="en-GB" dirty="0"/>
              <a:t>Contact Susie (susie@cornerstonecity.co.uk) or Tom (tom@cornerstonecity.co.uk) to find out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48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26/03/2023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26-03-2023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the </a:t>
            </a:r>
            <a:r>
              <a:rPr lang="en-GB" sz="4000" dirty="0" err="1">
                <a:solidFill>
                  <a:schemeClr val="bg1"/>
                </a:solidFill>
              </a:rPr>
              <a:t>pow'r</a:t>
            </a:r>
            <a:r>
              <a:rPr lang="en-GB" sz="4000" dirty="0">
                <a:solidFill>
                  <a:schemeClr val="bg1"/>
                </a:solidFill>
              </a:rPr>
              <a:t> of the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Christ became sin for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Took the blame bore the wrath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stand forgiven at the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Oh to see the pain written on Your face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Bearing the awesome weight of sin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bitter thought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evil deed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Crowning Your bloodstained brow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Now the daylight flees now the ground beneath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Quakes as its Maker bows His head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Curtain torn in two dead are raised to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Finished the </a:t>
            </a:r>
            <a:r>
              <a:rPr lang="en-GB" sz="4000" dirty="0" err="1">
                <a:solidFill>
                  <a:schemeClr val="bg1"/>
                </a:solidFill>
              </a:rPr>
              <a:t>vict'ry</a:t>
            </a:r>
            <a:r>
              <a:rPr lang="en-GB" sz="4000" dirty="0">
                <a:solidFill>
                  <a:schemeClr val="bg1"/>
                </a:solidFill>
              </a:rPr>
              <a:t> cry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162323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Oh to see my name written in the wounds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through Your </a:t>
            </a:r>
            <a:r>
              <a:rPr lang="en-GB" sz="4000" dirty="0" err="1">
                <a:solidFill>
                  <a:schemeClr val="bg1"/>
                </a:solidFill>
              </a:rPr>
              <a:t>suff'ring</a:t>
            </a:r>
            <a:r>
              <a:rPr lang="en-GB" sz="4000" dirty="0">
                <a:solidFill>
                  <a:schemeClr val="bg1"/>
                </a:solidFill>
              </a:rPr>
              <a:t> I am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Death is crushed to death life is mine to 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Won through Your selfless love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05181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the </a:t>
            </a:r>
            <a:r>
              <a:rPr lang="en-GB" sz="4000" dirty="0" err="1">
                <a:solidFill>
                  <a:schemeClr val="bg1"/>
                </a:solidFill>
              </a:rPr>
              <a:t>pow'r</a:t>
            </a:r>
            <a:r>
              <a:rPr lang="en-GB" sz="4000" dirty="0">
                <a:solidFill>
                  <a:schemeClr val="bg1"/>
                </a:solidFill>
              </a:rPr>
              <a:t> of the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Son of God slain for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What a love what a cost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stand forgiven at the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2168059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63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929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29988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Blessed be the name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Clinton </a:t>
            </a:r>
            <a:r>
              <a:rPr lang="en-GB" sz="1200" dirty="0" err="1">
                <a:solidFill>
                  <a:schemeClr val="bg1"/>
                </a:solidFill>
              </a:rPr>
              <a:t>Utterbach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Words and Music: (c) 1988, 19898 Polygram Music Publishing Ltd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Blessed be the name of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Blessed be the name of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Blessed be the name of the Lord, Most High.  </a:t>
            </a:r>
            <a:br>
              <a:rPr lang="en-GB" sz="4600" dirty="0">
                <a:solidFill>
                  <a:schemeClr val="bg1"/>
                </a:solidFill>
              </a:rPr>
            </a:b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5000" dirty="0">
                <a:solidFill>
                  <a:schemeClr val="bg1"/>
                </a:solidFill>
              </a:rPr>
              <a:t>All my life You have been so </a:t>
            </a:r>
            <a:r>
              <a:rPr lang="en-GB" sz="5000" dirty="0" err="1">
                <a:solidFill>
                  <a:schemeClr val="bg1"/>
                </a:solidFill>
              </a:rPr>
              <a:t>so</a:t>
            </a:r>
            <a:r>
              <a:rPr lang="en-GB" sz="50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0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7857EC-3A07-6F75-D0AF-BAB5C8EC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83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E41DA6-5F9C-FC55-6504-CE2789348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19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062C3E0A-3D3A-6382-83D5-7F149E52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6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42B6FD-9196-C93A-6DE4-C2E226D96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2" r="9720"/>
          <a:stretch/>
        </p:blipFill>
        <p:spPr>
          <a:xfrm>
            <a:off x="342900" y="457200"/>
            <a:ext cx="8458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80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8950" y="0"/>
            <a:ext cx="6118093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5902" y="1839884"/>
            <a:ext cx="6118095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190134" y="832294"/>
            <a:ext cx="6857999" cy="5192552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CD399674-7147-92FD-35DA-0776A6DD1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3515" b="-2"/>
          <a:stretch/>
        </p:blipFill>
        <p:spPr>
          <a:xfrm>
            <a:off x="342900" y="457200"/>
            <a:ext cx="8458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15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The name of the Lord is a strong tower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righteous run into it and they are saved</a:t>
            </a:r>
            <a:br>
              <a:rPr lang="en-GB" sz="4800" dirty="0">
                <a:solidFill>
                  <a:schemeClr val="bg1"/>
                </a:solidFill>
              </a:rPr>
            </a:b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987BE-19EF-FA5F-2A93-BBEC86675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74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0EE9E-E36E-9EB3-0391-215949A7E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3" r="-2" b="-2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59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D78427-D0CB-AC52-024F-83583C34C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1" b="14203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93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86BC5-E414-AEF9-334F-C851FF9E6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3" r="2010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43411-FAEC-8F57-EBF1-A10951A65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046924"/>
            <a:ext cx="8178799" cy="476415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75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Glory to the name of the Lord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Glory to the name of the Lord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Glory to the name of the Lord, Most High.  </a:t>
            </a:r>
            <a:br>
              <a:rPr lang="en-GB" sz="4800" dirty="0">
                <a:solidFill>
                  <a:schemeClr val="bg1"/>
                </a:solidFill>
              </a:rPr>
            </a:b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(Repeat)</a:t>
            </a:r>
          </a:p>
          <a:p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Holy is the name of the Lord</a:t>
            </a:r>
          </a:p>
          <a:p>
            <a:r>
              <a:rPr lang="en-GB" sz="4800" dirty="0">
                <a:solidFill>
                  <a:schemeClr val="bg1"/>
                </a:solidFill>
              </a:rPr>
              <a:t>Holy is the name of the Lord</a:t>
            </a:r>
          </a:p>
          <a:p>
            <a:r>
              <a:rPr lang="en-GB" sz="4800" dirty="0">
                <a:solidFill>
                  <a:schemeClr val="bg1"/>
                </a:solidFill>
              </a:rPr>
              <a:t>Holy is the name of the Lord, Most High.  </a:t>
            </a:r>
            <a:br>
              <a:rPr lang="en-GB" sz="4800" dirty="0">
                <a:solidFill>
                  <a:schemeClr val="bg1"/>
                </a:solidFill>
              </a:rPr>
            </a:b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(Repeat)</a:t>
            </a:r>
          </a:p>
          <a:p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416879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rgbClr val="00A3E0"/>
                </a:solidFill>
                <a:latin typeface="akagi_probook"/>
              </a:rPr>
              <a:t>The Power Of The Cross</a:t>
            </a:r>
            <a:endParaRPr lang="en-GB" sz="44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4490766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Keith Getty | Stuart Townend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2005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Oh to see the dawn of the darkest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Christ on the road to Calvary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Tried by sinful men torn and beaten then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Nailed to a cross of wood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4113</TotalTime>
  <Words>1213</Words>
  <Application>Microsoft Office PowerPoint</Application>
  <PresentationFormat>On-screen Show (4:3)</PresentationFormat>
  <Paragraphs>184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akagi_probook</vt:lpstr>
      <vt:lpstr>Arial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284</cp:revision>
  <dcterms:created xsi:type="dcterms:W3CDTF">2019-09-23T12:06:27Z</dcterms:created>
  <dcterms:modified xsi:type="dcterms:W3CDTF">2023-03-26T08:09:29Z</dcterms:modified>
</cp:coreProperties>
</file>